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>
        <p:scale>
          <a:sx n="50" d="100"/>
          <a:sy n="50" d="100"/>
        </p:scale>
        <p:origin x="-140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3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0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2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2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3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4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312A-71DD-4DFD-8A8E-2862ABA8ECA4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4A1C-91CB-4E43-A796-E9ED84A7C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8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6" t="25195" r="15001" b="17383"/>
          <a:stretch/>
        </p:blipFill>
        <p:spPr>
          <a:xfrm>
            <a:off x="114300" y="666750"/>
            <a:ext cx="8897710" cy="5200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9300" y="436245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姚秀蘭老師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8287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7" t="16885" r="17258" b="5915"/>
          <a:stretch/>
        </p:blipFill>
        <p:spPr>
          <a:xfrm>
            <a:off x="294968" y="175395"/>
            <a:ext cx="8495071" cy="66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04" t="26637" r="13226" b="13786"/>
          <a:stretch/>
        </p:blipFill>
        <p:spPr>
          <a:xfrm>
            <a:off x="0" y="973394"/>
            <a:ext cx="9144000" cy="55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6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710" t="13937" r="1613" b="29511"/>
          <a:stretch/>
        </p:blipFill>
        <p:spPr>
          <a:xfrm>
            <a:off x="235974" y="1120879"/>
            <a:ext cx="8642555" cy="46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6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919" t="22841" r="1613" b="6528"/>
          <a:stretch/>
        </p:blipFill>
        <p:spPr>
          <a:xfrm>
            <a:off x="0" y="304800"/>
            <a:ext cx="9144000" cy="62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258" t="13634" r="13467" b="29814"/>
          <a:stretch/>
        </p:blipFill>
        <p:spPr>
          <a:xfrm>
            <a:off x="-133350" y="436306"/>
            <a:ext cx="9144000" cy="60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8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50" t="18945" r="5312" b="19726"/>
          <a:stretch/>
        </p:blipFill>
        <p:spPr>
          <a:xfrm>
            <a:off x="228600" y="609600"/>
            <a:ext cx="8582813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72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94" t="11719" r="1718" b="8789"/>
          <a:stretch/>
        </p:blipFill>
        <p:spPr>
          <a:xfrm>
            <a:off x="0" y="628650"/>
            <a:ext cx="9216924" cy="60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75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38" t="13672" r="2187" b="6640"/>
          <a:stretch/>
        </p:blipFill>
        <p:spPr>
          <a:xfrm>
            <a:off x="0" y="152400"/>
            <a:ext cx="9080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83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</Words>
  <Application>Microsoft Office PowerPoint</Application>
  <PresentationFormat>如螢幕大小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Run Run Shaw, CityU Library</dc:creator>
  <cp:lastModifiedBy>htms</cp:lastModifiedBy>
  <cp:revision>3</cp:revision>
  <dcterms:created xsi:type="dcterms:W3CDTF">2018-03-26T03:38:42Z</dcterms:created>
  <dcterms:modified xsi:type="dcterms:W3CDTF">2018-04-03T20:25:36Z</dcterms:modified>
</cp:coreProperties>
</file>